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4" r:id="rId2"/>
    <p:sldId id="419" r:id="rId3"/>
    <p:sldId id="421" r:id="rId4"/>
    <p:sldId id="426" r:id="rId5"/>
    <p:sldId id="596" r:id="rId6"/>
    <p:sldId id="599" r:id="rId7"/>
    <p:sldId id="600" r:id="rId8"/>
    <p:sldId id="601" r:id="rId9"/>
    <p:sldId id="602" r:id="rId10"/>
    <p:sldId id="603" r:id="rId11"/>
    <p:sldId id="604" r:id="rId12"/>
    <p:sldId id="605" r:id="rId13"/>
    <p:sldId id="550" r:id="rId14"/>
    <p:sldId id="551" r:id="rId15"/>
    <p:sldId id="552" r:id="rId16"/>
    <p:sldId id="553" r:id="rId17"/>
    <p:sldId id="554" r:id="rId18"/>
    <p:sldId id="555" r:id="rId19"/>
    <p:sldId id="530" r:id="rId20"/>
    <p:sldId id="531" r:id="rId21"/>
    <p:sldId id="556" r:id="rId22"/>
    <p:sldId id="528" r:id="rId23"/>
    <p:sldId id="376" r:id="rId24"/>
    <p:sldId id="529" r:id="rId25"/>
    <p:sldId id="575" r:id="rId26"/>
    <p:sldId id="576" r:id="rId27"/>
    <p:sldId id="606" r:id="rId28"/>
    <p:sldId id="281" r:id="rId29"/>
    <p:sldId id="409" r:id="rId30"/>
    <p:sldId id="597" r:id="rId31"/>
    <p:sldId id="407" r:id="rId32"/>
    <p:sldId id="406" r:id="rId33"/>
    <p:sldId id="486" r:id="rId34"/>
    <p:sldId id="487" r:id="rId35"/>
    <p:sldId id="511" r:id="rId36"/>
    <p:sldId id="512" r:id="rId37"/>
    <p:sldId id="577" r:id="rId38"/>
    <p:sldId id="578" r:id="rId39"/>
    <p:sldId id="372" r:id="rId40"/>
    <p:sldId id="371" r:id="rId41"/>
    <p:sldId id="270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45D3E8-7D40-4FAB-A8DF-45B7538C25BE}" v="7" dt="2026-06-02T10:53:22.8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10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53:31.525" v="3905" actId="20577"/>
      <pc:docMkLst>
        <pc:docMk/>
      </pc:docMkLst>
      <pc:sldChg chg="delSp modSp mod modTransition">
        <pc:chgData name="Glen Jones" userId="e846aaca-4b24-4b13-b0d0-f2308e16b284" providerId="ADAL" clId="{ED47ACC3-9597-4D89-A1DC-43CF280EF274}" dt="2026-05-11T10:19:56.140" v="3546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10:15:13.677" v="3391" actId="20577"/>
          <ac:spMkLst>
            <pc:docMk/>
            <pc:sldMk cId="0" sldId="270"/>
            <ac:spMk id="3" creationId="{14A98FF5-4F3C-D9B6-7AF1-1894F0939983}"/>
          </ac:spMkLst>
        </pc:sp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5-11T10:22:01.166" v="3630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10:21:47.247" v="3613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10:21:56.107" v="3623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10:21:58.169" v="3625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10:22:01.166" v="3630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10:21:51.859" v="3614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09:54:18.430" v="2882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mod ord modTransition">
        <pc:chgData name="Glen Jones" userId="e846aaca-4b24-4b13-b0d0-f2308e16b284" providerId="ADAL" clId="{ED47ACC3-9597-4D89-A1DC-43CF280EF274}" dt="2026-05-11T10:28:23.364" v="3884" actId="20577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10:28:04.133" v="3871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10:28:14.885" v="3877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10:28:23.364" v="3884" actId="20577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 modTransition">
        <pc:chgData name="Glen Jones" userId="e846aaca-4b24-4b13-b0d0-f2308e16b284" providerId="ADAL" clId="{ED47ACC3-9597-4D89-A1DC-43CF280EF274}" dt="2026-05-11T10:27:43.590" v="3868" actId="20577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10:27:28.175" v="3857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10:27:37.156" v="3862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10:27:43.590" v="3868" actId="20577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Transition addAnim delAnim modAnim">
        <pc:chgData name="Glen Jones" userId="e846aaca-4b24-4b13-b0d0-f2308e16b284" providerId="ADAL" clId="{ED47ACC3-9597-4D89-A1DC-43CF280EF274}" dt="2026-06-02T10:51:47.986" v="3895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5-11T10:20:08.792" v="3547" actId="732"/>
          <ac:picMkLst>
            <pc:docMk/>
            <pc:sldMk cId="578625206" sldId="376"/>
            <ac:picMk id="1026" creationId="{74ECE294-4EB5-1FC9-F7A0-37647D659A36}"/>
          </ac:picMkLst>
        </pc:picChg>
      </pc:sldChg>
      <pc:sldChg chg="add modTransition">
        <pc:chgData name="Glen Jones" userId="e846aaca-4b24-4b13-b0d0-f2308e16b284" providerId="ADAL" clId="{ED47ACC3-9597-4D89-A1DC-43CF280EF274}" dt="2026-05-11T10:19:56.140" v="3546"/>
        <pc:sldMkLst>
          <pc:docMk/>
          <pc:sldMk cId="2676212274" sldId="394"/>
        </pc:sldMkLst>
      </pc:sldChg>
      <pc:sldChg chg="addSp delSp modSp add mod modTransition addAnim delAnim modAnim modNotesTx">
        <pc:chgData name="Glen Jones" userId="e846aaca-4b24-4b13-b0d0-f2308e16b284" providerId="ADAL" clId="{ED47ACC3-9597-4D89-A1DC-43CF280EF274}" dt="2026-05-11T10:24:50.935" v="3729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1T10:23:49.974" v="3700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9:23:45.050" v="2286" actId="1076"/>
          <ac:spMkLst>
            <pc:docMk/>
            <pc:sldMk cId="4093245020" sldId="406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1T10:24:43.895" v="3718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1T10:24:41.037" v="3714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11T10:24:48.689" v="3727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10:24:41.037" v="3714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10:24:50.935" v="3729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10:24:41.037" v="3714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10:24:41.037" v="3714" actId="107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08:45:15.992" v="1588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5-11T10:30:41.634" v="388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10:23:21.895" v="3674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1T10:23:39.775" v="3688" actId="20577"/>
          <ac:spMkLst>
            <pc:docMk/>
            <pc:sldMk cId="1531151529" sldId="407"/>
            <ac:spMk id="4" creationId="{5A490691-D838-2A4A-B2FB-D5B3ED65DF99}"/>
          </ac:spMkLst>
        </pc:spChg>
        <pc:spChg chg="add mod">
          <ac:chgData name="Glen Jones" userId="e846aaca-4b24-4b13-b0d0-f2308e16b284" providerId="ADAL" clId="{ED47ACC3-9597-4D89-A1DC-43CF280EF274}" dt="2026-05-11T10:23:34.097" v="3677" actId="1076"/>
          <ac:spMkLst>
            <pc:docMk/>
            <pc:sldMk cId="1531151529" sldId="407"/>
            <ac:spMk id="6" creationId="{0A036F10-312A-FE61-2147-31A8888193FF}"/>
          </ac:spMkLst>
        </pc:spChg>
        <pc:spChg chg="add mod">
          <ac:chgData name="Glen Jones" userId="e846aaca-4b24-4b13-b0d0-f2308e16b284" providerId="ADAL" clId="{ED47ACC3-9597-4D89-A1DC-43CF280EF274}" dt="2026-05-11T10:23:42.165" v="3693" actId="20577"/>
          <ac:spMkLst>
            <pc:docMk/>
            <pc:sldMk cId="1531151529" sldId="407"/>
            <ac:spMk id="9" creationId="{BFB989F3-D10D-19C8-038A-1A36A508D5C6}"/>
          </ac:spMkLst>
        </pc:spChg>
        <pc:spChg chg="add mod">
          <ac:chgData name="Glen Jones" userId="e846aaca-4b24-4b13-b0d0-f2308e16b284" providerId="ADAL" clId="{ED47ACC3-9597-4D89-A1DC-43CF280EF274}" dt="2026-05-11T10:30:41.634" v="3886"/>
          <ac:spMkLst>
            <pc:docMk/>
            <pc:sldMk cId="1531151529" sldId="407"/>
            <ac:spMk id="10" creationId="{1DC21DFC-0689-A4D6-D4FC-60D175A2DD70}"/>
          </ac:spMkLst>
        </pc:spChg>
        <pc:spChg chg="add mod">
          <ac:chgData name="Glen Jones" userId="e846aaca-4b24-4b13-b0d0-f2308e16b284" providerId="ADAL" clId="{ED47ACC3-9597-4D89-A1DC-43CF280EF274}" dt="2026-05-11T10:23:36.084" v="3679" actId="20577"/>
          <ac:spMkLst>
            <pc:docMk/>
            <pc:sldMk cId="1531151529" sldId="407"/>
            <ac:spMk id="14" creationId="{6DEA6BB3-57D5-EEF6-53ED-C1479A821AF2}"/>
          </ac:spMkLst>
        </pc:spChg>
        <pc:spChg chg="add mod">
          <ac:chgData name="Glen Jones" userId="e846aaca-4b24-4b13-b0d0-f2308e16b284" providerId="ADAL" clId="{ED47ACC3-9597-4D89-A1DC-43CF280EF274}" dt="2026-05-11T10:23:34.097" v="3677" actId="1076"/>
          <ac:spMkLst>
            <pc:docMk/>
            <pc:sldMk cId="1531151529" sldId="407"/>
            <ac:spMk id="18" creationId="{CE96C493-FA84-8E1E-D53A-8C76A2284E2D}"/>
          </ac:spMkLst>
        </pc:spChg>
        <pc:spChg chg="add mod">
          <ac:chgData name="Glen Jones" userId="e846aaca-4b24-4b13-b0d0-f2308e16b284" providerId="ADAL" clId="{ED47ACC3-9597-4D89-A1DC-43CF280EF274}" dt="2026-05-11T10:23:34.097" v="3677" actId="1076"/>
          <ac:spMkLst>
            <pc:docMk/>
            <pc:sldMk cId="1531151529" sldId="407"/>
            <ac:spMk id="19" creationId="{A16A069F-7A22-DEA0-7E34-DA1C46C70CDA}"/>
          </ac:spMkLst>
        </pc:spChg>
        <pc:picChg chg="mod">
          <ac:chgData name="Glen Jones" userId="e846aaca-4b24-4b13-b0d0-f2308e16b284" providerId="ADAL" clId="{ED47ACC3-9597-4D89-A1DC-43CF280EF274}" dt="2026-05-11T09:58:25.095" v="3005" actId="14100"/>
          <ac:picMkLst>
            <pc:docMk/>
            <pc:sldMk cId="1531151529" sldId="407"/>
            <ac:picMk id="7" creationId="{02A48B91-EAAE-0AB9-59BB-2B8BC4C02E06}"/>
          </ac:picMkLst>
        </pc:pic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6-02T10:53:22.859" v="3903" actId="20577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10:22:08.197" v="3636" actId="20577"/>
          <ac:spMkLst>
            <pc:docMk/>
            <pc:sldMk cId="642845844" sldId="409"/>
            <ac:spMk id="2" creationId="{917F6F9B-82F2-DC61-E52F-8B4A5139D358}"/>
          </ac:spMkLst>
        </pc:spChg>
        <pc:spChg chg="add mod">
          <ac:chgData name="Glen Jones" userId="e846aaca-4b24-4b13-b0d0-f2308e16b284" providerId="ADAL" clId="{ED47ACC3-9597-4D89-A1DC-43CF280EF274}" dt="2026-05-11T10:22:21.936" v="3644" actId="20577"/>
          <ac:spMkLst>
            <pc:docMk/>
            <pc:sldMk cId="642845844" sldId="409"/>
            <ac:spMk id="5" creationId="{2EC85A77-FF90-3AC0-07FE-9D80A2F45166}"/>
          </ac:spMkLst>
        </pc:spChg>
        <pc:spChg chg="add mod">
          <ac:chgData name="Glen Jones" userId="e846aaca-4b24-4b13-b0d0-f2308e16b284" providerId="ADAL" clId="{ED47ACC3-9597-4D89-A1DC-43CF280EF274}" dt="2026-05-11T10:22:29.345" v="3651" actId="20577"/>
          <ac:spMkLst>
            <pc:docMk/>
            <pc:sldMk cId="642845844" sldId="409"/>
            <ac:spMk id="7" creationId="{E3A0DD47-CD6F-9FC7-901B-E0DDDE35B75B}"/>
          </ac:spMkLst>
        </pc:spChg>
        <pc:spChg chg="add mod">
          <ac:chgData name="Glen Jones" userId="e846aaca-4b24-4b13-b0d0-f2308e16b284" providerId="ADAL" clId="{ED47ACC3-9597-4D89-A1DC-43CF280EF274}" dt="2026-05-11T10:22:19.291" v="3639" actId="1076"/>
          <ac:spMkLst>
            <pc:docMk/>
            <pc:sldMk cId="642845844" sldId="409"/>
            <ac:spMk id="9" creationId="{8357F4CC-858A-B86E-FE8A-EAC8B9C63BC5}"/>
          </ac:spMkLst>
        </pc:spChg>
        <pc:spChg chg="mod">
          <ac:chgData name="Glen Jones" userId="e846aaca-4b24-4b13-b0d0-f2308e16b284" providerId="ADAL" clId="{ED47ACC3-9597-4D89-A1DC-43CF280EF274}" dt="2026-05-11T10:22:19.291" v="3639" actId="1076"/>
          <ac:spMkLst>
            <pc:docMk/>
            <pc:sldMk cId="642845844" sldId="409"/>
            <ac:spMk id="11" creationId="{E669FFAD-CFAE-433D-10C2-539DA69764F9}"/>
          </ac:spMkLst>
        </pc:spChg>
        <pc:spChg chg="mod">
          <ac:chgData name="Glen Jones" userId="e846aaca-4b24-4b13-b0d0-f2308e16b284" providerId="ADAL" clId="{ED47ACC3-9597-4D89-A1DC-43CF280EF274}" dt="2026-05-11T10:30:50.124" v="3887"/>
          <ac:spMkLst>
            <pc:docMk/>
            <pc:sldMk cId="642845844" sldId="409"/>
            <ac:spMk id="13" creationId="{50DDD5BA-5102-04FE-5429-E05DC5D74FFA}"/>
          </ac:spMkLst>
        </pc:spChg>
        <pc:spChg chg="mod">
          <ac:chgData name="Glen Jones" userId="e846aaca-4b24-4b13-b0d0-f2308e16b284" providerId="ADAL" clId="{ED47ACC3-9597-4D89-A1DC-43CF280EF274}" dt="2026-06-02T10:53:22.859" v="3903" actId="20577"/>
          <ac:spMkLst>
            <pc:docMk/>
            <pc:sldMk cId="642845844" sldId="409"/>
            <ac:spMk id="15" creationId="{E469C4ED-66C7-0F25-AA8A-E1E039D10FFC}"/>
          </ac:spMkLst>
        </pc:spChg>
        <pc:spChg chg="mod">
          <ac:chgData name="Glen Jones" userId="e846aaca-4b24-4b13-b0d0-f2308e16b284" providerId="ADAL" clId="{ED47ACC3-9597-4D89-A1DC-43CF280EF274}" dt="2026-05-11T10:22:19.291" v="3639" actId="1076"/>
          <ac:spMkLst>
            <pc:docMk/>
            <pc:sldMk cId="642845844" sldId="409"/>
            <ac:spMk id="17" creationId="{5E41DFE6-A493-AB11-ED76-A003363DEF3B}"/>
          </ac:spMkLst>
        </pc:spChg>
        <pc:picChg chg="mod">
          <ac:chgData name="Glen Jones" userId="e846aaca-4b24-4b13-b0d0-f2308e16b284" providerId="ADAL" clId="{ED47ACC3-9597-4D89-A1DC-43CF280EF274}" dt="2026-05-11T09:54:51.566" v="2911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add modTransition modNotesTx">
        <pc:chgData name="Glen Jones" userId="e846aaca-4b24-4b13-b0d0-f2308e16b284" providerId="ADAL" clId="{ED47ACC3-9597-4D89-A1DC-43CF280EF274}" dt="2026-05-11T10:19:56.140" v="3546"/>
        <pc:sldMkLst>
          <pc:docMk/>
          <pc:sldMk cId="3197748305" sldId="419"/>
        </pc:sldMkLst>
      </pc:sldChg>
      <pc:sldChg chg="add modTransition">
        <pc:chgData name="Glen Jones" userId="e846aaca-4b24-4b13-b0d0-f2308e16b284" providerId="ADAL" clId="{ED47ACC3-9597-4D89-A1DC-43CF280EF274}" dt="2026-05-11T10:19:56.140" v="3546"/>
        <pc:sldMkLst>
          <pc:docMk/>
          <pc:sldMk cId="2926051935" sldId="421"/>
        </pc:sldMkLst>
      </pc:sldChg>
      <pc:sldChg chg="modSp add mod modTransition modAnim modNotesTx">
        <pc:chgData name="Glen Jones" userId="e846aaca-4b24-4b13-b0d0-f2308e16b284" providerId="ADAL" clId="{ED47ACC3-9597-4D89-A1DC-43CF280EF274}" dt="2026-06-02T10:51:02.586" v="3892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10:09:31.248" v="3289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10:09:25.005" v="3280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10:09:28.178" v="3286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08:50:58.378" v="1750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5-11T10:25:02.432" v="3743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10:24:57.635" v="3734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10:24:59.593" v="3736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10:25:02.432" v="3743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11T10:25:15.285" v="3759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10:25:15.285" v="3759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10:25:11.937" v="3758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10:25:09.035" v="3753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10:25:07.299" v="3751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5-11T10:25:29.278" v="3769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10:25:22.615" v="3762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10:25:24.385" v="3764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10:25:29.278" v="3769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5-11T10:25:49.935" v="3804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10:25:42.907" v="3782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9:25:35.981" v="2356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11T10:25:35.775" v="3773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10:25:37.287" v="3775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10:25:39.414" v="3781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10:25:49.935" v="3804" actId="20577"/>
          <ac:spMkLst>
            <pc:docMk/>
            <pc:sldMk cId="3920872163" sldId="512"/>
            <ac:spMk id="18" creationId="{6C3A071F-1460-7A23-BDFF-8A836B91127C}"/>
          </ac:spMkLst>
        </pc:spChg>
      </pc:sldChg>
      <pc:sldChg chg="add modTransition">
        <pc:chgData name="Glen Jones" userId="e846aaca-4b24-4b13-b0d0-f2308e16b284" providerId="ADAL" clId="{ED47ACC3-9597-4D89-A1DC-43CF280EF274}" dt="2026-05-11T10:19:56.140" v="3546"/>
        <pc:sldMkLst>
          <pc:docMk/>
          <pc:sldMk cId="1080009119" sldId="528"/>
        </pc:sldMkLst>
      </pc:sldChg>
      <pc:sldChg chg="add modTransition addAnim delAnim modAnim">
        <pc:chgData name="Glen Jones" userId="e846aaca-4b24-4b13-b0d0-f2308e16b284" providerId="ADAL" clId="{ED47ACC3-9597-4D89-A1DC-43CF280EF274}" dt="2026-06-02T10:52:04.990" v="3897"/>
        <pc:sldMkLst>
          <pc:docMk/>
          <pc:sldMk cId="415482416" sldId="529"/>
        </pc:sldMkLst>
      </pc:sldChg>
      <pc:sldChg chg="modSp add modTransition">
        <pc:chgData name="Glen Jones" userId="e846aaca-4b24-4b13-b0d0-f2308e16b284" providerId="ADAL" clId="{ED47ACC3-9597-4D89-A1DC-43CF280EF274}" dt="2026-05-11T10:19:56.140" v="3546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1T10:19:56.140" v="3546"/>
        <pc:sldMkLst>
          <pc:docMk/>
          <pc:sldMk cId="3944482732" sldId="531"/>
        </pc:sldMkLst>
      </pc:sldChg>
      <pc:sldChg chg="modSp add modTransition">
        <pc:chgData name="Glen Jones" userId="e846aaca-4b24-4b13-b0d0-f2308e16b284" providerId="ADAL" clId="{ED47ACC3-9597-4D89-A1DC-43CF280EF274}" dt="2026-05-11T10:19:56.140" v="3546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1T10:19:56.140" v="3546"/>
        <pc:sldMkLst>
          <pc:docMk/>
          <pc:sldMk cId="4097595910" sldId="551"/>
        </pc:sldMkLst>
      </pc:sldChg>
      <pc:sldChg chg="modSp add modTransition">
        <pc:chgData name="Glen Jones" userId="e846aaca-4b24-4b13-b0d0-f2308e16b284" providerId="ADAL" clId="{ED47ACC3-9597-4D89-A1DC-43CF280EF274}" dt="2026-05-11T10:19:56.140" v="3546"/>
        <pc:sldMkLst>
          <pc:docMk/>
          <pc:sldMk cId="3141505610" sldId="552"/>
        </pc:sldMkLst>
      </pc:sldChg>
      <pc:sldChg chg="modSp add mod modTransition addAnim delAnim modAnim">
        <pc:chgData name="Glen Jones" userId="e846aaca-4b24-4b13-b0d0-f2308e16b284" providerId="ADAL" clId="{ED47ACC3-9597-4D89-A1DC-43CF280EF274}" dt="2026-05-11T10:19:56.140" v="354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27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2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1" creationId="{77E87D30-B3D7-848E-67A8-C864380ACBB3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8" creationId="{BBE2EC68-6DE5-7413-7742-00E280CEEB92}"/>
          </ac:spMkLst>
        </pc:spChg>
      </pc:sldChg>
      <pc:sldChg chg="modSp add modTransition">
        <pc:chgData name="Glen Jones" userId="e846aaca-4b24-4b13-b0d0-f2308e16b284" providerId="ADAL" clId="{ED47ACC3-9597-4D89-A1DC-43CF280EF274}" dt="2026-05-11T10:19:56.140" v="3546"/>
        <pc:sldMkLst>
          <pc:docMk/>
          <pc:sldMk cId="2548321326" sldId="554"/>
        </pc:sldMkLst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3886899833" sldId="555"/>
        </pc:sldMkLst>
      </pc:sldChg>
      <pc:sldChg chg="modSp add mod modTransition modNotesTx">
        <pc:chgData name="Glen Jones" userId="e846aaca-4b24-4b13-b0d0-f2308e16b284" providerId="ADAL" clId="{ED47ACC3-9597-4D89-A1DC-43CF280EF274}" dt="2026-05-11T10:19:56.140" v="3546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10:13:26.772" v="3362" actId="20577"/>
          <ac:spMkLst>
            <pc:docMk/>
            <pc:sldMk cId="2369250405" sldId="556"/>
            <ac:spMk id="2" creationId="{702E7211-B3C0-8C62-17A1-5F712D739FBA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6-02T10:52:22.996" v="3900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09:50:01.063" v="2755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10:18:33.579" v="3483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2T10:52:19.793" v="3899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10:18:36.641" v="3485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10:18:55.006" v="3515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5-11T10:18:42.700" v="3496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1T10:18:37.406" v="3487" actId="20577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10:18:58.076" v="3521" actId="20577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5-11T10:18:49.026" v="3504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1T10:18:38.216" v="3489" actId="20577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10:19:00.596" v="3527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52:22.996" v="3900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1T10:18:38.990" v="3491" actId="20577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10:19:04.086" v="3532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10:18:39.776" v="3493" actId="20577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8" creationId="{986F6491-E8A7-647C-491E-2B2E857AF50C}"/>
          </ac:spMkLst>
        </pc:spChg>
        <pc:picChg chg="add mod">
          <ac:chgData name="Glen Jones" userId="e846aaca-4b24-4b13-b0d0-f2308e16b284" providerId="ADAL" clId="{ED47ACC3-9597-4D89-A1DC-43CF280EF274}" dt="2026-05-11T10:18:29.156" v="3478" actId="167"/>
          <ac:picMkLst>
            <pc:docMk/>
            <pc:sldMk cId="2950287934" sldId="575"/>
            <ac:picMk id="2" creationId="{4A136006-ADB7-6650-D8D5-1EBD358A3A24}"/>
          </ac:picMkLst>
        </pc:picChg>
      </pc:sldChg>
      <pc:sldChg chg="addSp delSp modSp add mod ord modTransition">
        <pc:chgData name="Glen Jones" userId="e846aaca-4b24-4b13-b0d0-f2308e16b284" providerId="ADAL" clId="{ED47ACC3-9597-4D89-A1DC-43CF280EF274}" dt="2026-05-11T10:19:56.140" v="3546"/>
        <pc:sldMkLst>
          <pc:docMk/>
          <pc:sldMk cId="101718418" sldId="576"/>
        </pc:sldMkLst>
        <pc:spChg chg="mod">
          <ac:chgData name="Glen Jones" userId="e846aaca-4b24-4b13-b0d0-f2308e16b284" providerId="ADAL" clId="{ED47ACC3-9597-4D89-A1DC-43CF280EF274}" dt="2026-05-11T10:19:50.758" v="3544" actId="1076"/>
          <ac:spMkLst>
            <pc:docMk/>
            <pc:sldMk cId="101718418" sldId="576"/>
            <ac:spMk id="2" creationId="{50279285-F9F4-438E-E35B-6815374067A8}"/>
          </ac:spMkLst>
        </pc:spChg>
        <pc:spChg chg="add mod ord">
          <ac:chgData name="Glen Jones" userId="e846aaca-4b24-4b13-b0d0-f2308e16b284" providerId="ADAL" clId="{ED47ACC3-9597-4D89-A1DC-43CF280EF274}" dt="2026-05-11T10:19:45.746" v="3542" actId="171"/>
          <ac:spMkLst>
            <pc:docMk/>
            <pc:sldMk cId="101718418" sldId="576"/>
            <ac:spMk id="5" creationId="{6EEFBD4A-2577-149D-AA89-5345E6CB49F8}"/>
          </ac:spMkLst>
        </pc:spChg>
        <pc:picChg chg="add mod">
          <ac:chgData name="Glen Jones" userId="e846aaca-4b24-4b13-b0d0-f2308e16b284" providerId="ADAL" clId="{ED47ACC3-9597-4D89-A1DC-43CF280EF274}" dt="2026-05-11T10:19:23.536" v="3535" actId="167"/>
          <ac:picMkLst>
            <pc:docMk/>
            <pc:sldMk cId="101718418" sldId="576"/>
            <ac:picMk id="4" creationId="{B05BBE34-CBD0-76C5-2831-12CB7321397C}"/>
          </ac:picMkLst>
        </pc:picChg>
      </pc:sldChg>
      <pc:sldChg chg="modSp add mod modTransition addAnim delAnim">
        <pc:chgData name="Glen Jones" userId="e846aaca-4b24-4b13-b0d0-f2308e16b284" providerId="ADAL" clId="{ED47ACC3-9597-4D89-A1DC-43CF280EF274}" dt="2026-05-11T10:26:03.110" v="3818" actId="20577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10:25:59.995" v="3811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10:01:18.429" v="3205" actId="20577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10:26:03.110" v="3818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5-11T10:30:23.965" v="3885" actId="1076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10:30:23.965" v="3885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10:26:13.816" v="3833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10:26:11.274" v="3828" actId="20577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10:26:09.285" v="3826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10:26:35.884" v="3849" actId="20577"/>
          <ac:spMkLst>
            <pc:docMk/>
            <pc:sldMk cId="3827311575" sldId="578"/>
            <ac:spMk id="18" creationId="{A4DE23F6-9C8C-5428-90DF-D3C9766FDC82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5-11T10:19:56.140" v="3546"/>
        <pc:sldMkLst>
          <pc:docMk/>
          <pc:sldMk cId="225305247" sldId="596"/>
        </pc:sldMkLst>
        <pc:spChg chg="mod">
          <ac:chgData name="Glen Jones" userId="e846aaca-4b24-4b13-b0d0-f2308e16b284" providerId="ADAL" clId="{ED47ACC3-9597-4D89-A1DC-43CF280EF274}" dt="2026-05-11T10:10:54.952" v="3311" actId="27636"/>
          <ac:spMkLst>
            <pc:docMk/>
            <pc:sldMk cId="225305247" sldId="596"/>
            <ac:spMk id="2" creationId="{331BFEFF-0754-0F3C-BA09-1F546FCC35DF}"/>
          </ac:spMkLst>
        </pc:spChg>
        <pc:spChg chg="mod">
          <ac:chgData name="Glen Jones" userId="e846aaca-4b24-4b13-b0d0-f2308e16b284" providerId="ADAL" clId="{ED47ACC3-9597-4D89-A1DC-43CF280EF274}" dt="2026-05-11T10:11:01.167" v="3314" actId="27636"/>
          <ac:spMkLst>
            <pc:docMk/>
            <pc:sldMk cId="225305247" sldId="596"/>
            <ac:spMk id="6" creationId="{67E9019F-EC9C-4D0C-5E04-CC300FBC0603}"/>
          </ac:spMkLst>
        </pc:spChg>
        <pc:graphicFrameChg chg="mod modGraphic">
          <ac:chgData name="Glen Jones" userId="e846aaca-4b24-4b13-b0d0-f2308e16b284" providerId="ADAL" clId="{ED47ACC3-9597-4D89-A1DC-43CF280EF274}" dt="2026-05-11T10:12:00.609" v="3335" actId="6549"/>
          <ac:graphicFrameMkLst>
            <pc:docMk/>
            <pc:sldMk cId="225305247" sldId="596"/>
            <ac:graphicFrameMk id="4" creationId="{8F183017-DF79-9DF7-53BE-4E2F9B668C0E}"/>
          </ac:graphicFrameMkLst>
        </pc:graphicFrameChg>
        <pc:picChg chg="mod">
          <ac:chgData name="Glen Jones" userId="e846aaca-4b24-4b13-b0d0-f2308e16b284" providerId="ADAL" clId="{ED47ACC3-9597-4D89-A1DC-43CF280EF274}" dt="2026-05-11T10:12:12.887" v="3338" actId="1076"/>
          <ac:picMkLst>
            <pc:docMk/>
            <pc:sldMk cId="225305247" sldId="596"/>
            <ac:picMk id="5" creationId="{634EDFFC-51BA-2F01-3F0B-BC06CE61E5D8}"/>
          </ac:picMkLst>
        </pc:picChg>
      </pc:sldChg>
      <pc:sldChg chg="addSp delSp modSp add mod modTransition modAnim modNotesTx">
        <pc:chgData name="Glen Jones" userId="e846aaca-4b24-4b13-b0d0-f2308e16b284" providerId="ADAL" clId="{ED47ACC3-9597-4D89-A1DC-43CF280EF274}" dt="2026-06-02T10:53:31.525" v="3905" actId="20577"/>
        <pc:sldMkLst>
          <pc:docMk/>
          <pc:sldMk cId="892641766" sldId="597"/>
        </pc:sldMkLst>
        <pc:spChg chg="mod">
          <ac:chgData name="Glen Jones" userId="e846aaca-4b24-4b13-b0d0-f2308e16b284" providerId="ADAL" clId="{ED47ACC3-9597-4D89-A1DC-43CF280EF274}" dt="2026-05-11T10:23:14.265" v="3667" actId="20577"/>
          <ac:spMkLst>
            <pc:docMk/>
            <pc:sldMk cId="892641766" sldId="597"/>
            <ac:spMk id="2" creationId="{86167B81-FFD7-EA67-C025-05D2ECFC6CD1}"/>
          </ac:spMkLst>
        </pc:spChg>
        <pc:spChg chg="mod">
          <ac:chgData name="Glen Jones" userId="e846aaca-4b24-4b13-b0d0-f2308e16b284" providerId="ADAL" clId="{ED47ACC3-9597-4D89-A1DC-43CF280EF274}" dt="2026-05-11T09:56:58.822" v="2985" actId="6549"/>
          <ac:spMkLst>
            <pc:docMk/>
            <pc:sldMk cId="892641766" sldId="597"/>
            <ac:spMk id="3" creationId="{9935036D-5FF5-9632-94C9-C5BE00443F46}"/>
          </ac:spMkLst>
        </pc:spChg>
        <pc:spChg chg="add mod">
          <ac:chgData name="Glen Jones" userId="e846aaca-4b24-4b13-b0d0-f2308e16b284" providerId="ADAL" clId="{ED47ACC3-9597-4D89-A1DC-43CF280EF274}" dt="2026-05-11T10:23:01.557" v="3658" actId="1076"/>
          <ac:spMkLst>
            <pc:docMk/>
            <pc:sldMk cId="892641766" sldId="597"/>
            <ac:spMk id="10" creationId="{5F11361D-FDF1-E347-4982-BE679B5DB313}"/>
          </ac:spMkLst>
        </pc:spChg>
        <pc:spChg chg="add mod ord">
          <ac:chgData name="Glen Jones" userId="e846aaca-4b24-4b13-b0d0-f2308e16b284" providerId="ADAL" clId="{ED47ACC3-9597-4D89-A1DC-43CF280EF274}" dt="2026-05-11T10:22:58.881" v="3657" actId="1076"/>
          <ac:spMkLst>
            <pc:docMk/>
            <pc:sldMk cId="892641766" sldId="597"/>
            <ac:spMk id="14" creationId="{ACA0FDD5-1BB4-ADBF-A569-2A4B6A8C72E3}"/>
          </ac:spMkLst>
        </pc:spChg>
        <pc:spChg chg="add mod">
          <ac:chgData name="Glen Jones" userId="e846aaca-4b24-4b13-b0d0-f2308e16b284" providerId="ADAL" clId="{ED47ACC3-9597-4D89-A1DC-43CF280EF274}" dt="2026-05-11T10:23:04.366" v="3660" actId="20577"/>
          <ac:spMkLst>
            <pc:docMk/>
            <pc:sldMk cId="892641766" sldId="597"/>
            <ac:spMk id="18" creationId="{56FEA2F6-7049-F2E3-6115-6A0CD0239DD6}"/>
          </ac:spMkLst>
        </pc:spChg>
        <pc:spChg chg="add mod">
          <ac:chgData name="Glen Jones" userId="e846aaca-4b24-4b13-b0d0-f2308e16b284" providerId="ADAL" clId="{ED47ACC3-9597-4D89-A1DC-43CF280EF274}" dt="2026-05-11T10:22:44.365" v="3654" actId="1076"/>
          <ac:spMkLst>
            <pc:docMk/>
            <pc:sldMk cId="892641766" sldId="597"/>
            <ac:spMk id="19" creationId="{DE7FC4DF-B31F-FB3B-4A87-9541CF2B0759}"/>
          </ac:spMkLst>
        </pc:spChg>
        <pc:spChg chg="add mod">
          <ac:chgData name="Glen Jones" userId="e846aaca-4b24-4b13-b0d0-f2308e16b284" providerId="ADAL" clId="{ED47ACC3-9597-4D89-A1DC-43CF280EF274}" dt="2026-05-11T10:30:52.209" v="3888"/>
          <ac:spMkLst>
            <pc:docMk/>
            <pc:sldMk cId="892641766" sldId="597"/>
            <ac:spMk id="20" creationId="{B6880972-1444-73C3-B230-C3BE1659E956}"/>
          </ac:spMkLst>
        </pc:spChg>
        <pc:spChg chg="add mod">
          <ac:chgData name="Glen Jones" userId="e846aaca-4b24-4b13-b0d0-f2308e16b284" providerId="ADAL" clId="{ED47ACC3-9597-4D89-A1DC-43CF280EF274}" dt="2026-06-02T10:53:31.525" v="3905" actId="20577"/>
          <ac:spMkLst>
            <pc:docMk/>
            <pc:sldMk cId="892641766" sldId="597"/>
            <ac:spMk id="21" creationId="{B8C0F35F-7DBF-974D-A882-B70F6007298B}"/>
          </ac:spMkLst>
        </pc:spChg>
        <pc:spChg chg="add mod">
          <ac:chgData name="Glen Jones" userId="e846aaca-4b24-4b13-b0d0-f2308e16b284" providerId="ADAL" clId="{ED47ACC3-9597-4D89-A1DC-43CF280EF274}" dt="2026-05-11T10:22:44.365" v="3654" actId="1076"/>
          <ac:spMkLst>
            <pc:docMk/>
            <pc:sldMk cId="892641766" sldId="597"/>
            <ac:spMk id="22" creationId="{CDE6F422-AC18-B421-38F2-EF9971D84D48}"/>
          </ac:spMkLst>
        </pc:spChg>
        <pc:spChg chg="add mod">
          <ac:chgData name="Glen Jones" userId="e846aaca-4b24-4b13-b0d0-f2308e16b284" providerId="ADAL" clId="{ED47ACC3-9597-4D89-A1DC-43CF280EF274}" dt="2026-05-11T10:22:44.365" v="3654" actId="1076"/>
          <ac:spMkLst>
            <pc:docMk/>
            <pc:sldMk cId="892641766" sldId="597"/>
            <ac:spMk id="23" creationId="{D83E26D7-16A9-46BE-8F55-D20A03EA00B6}"/>
          </ac:spMkLst>
        </pc:spChg>
        <pc:spChg chg="add mod">
          <ac:chgData name="Glen Jones" userId="e846aaca-4b24-4b13-b0d0-f2308e16b284" providerId="ADAL" clId="{ED47ACC3-9597-4D89-A1DC-43CF280EF274}" dt="2026-05-11T10:22:44.365" v="3654" actId="1076"/>
          <ac:spMkLst>
            <pc:docMk/>
            <pc:sldMk cId="892641766" sldId="597"/>
            <ac:spMk id="24" creationId="{68697CCF-933C-AA48-C841-6F039EAD196B}"/>
          </ac:spMkLst>
        </pc:spChg>
        <pc:spChg chg="add mod">
          <ac:chgData name="Glen Jones" userId="e846aaca-4b24-4b13-b0d0-f2308e16b284" providerId="ADAL" clId="{ED47ACC3-9597-4D89-A1DC-43CF280EF274}" dt="2026-05-11T10:22:44.365" v="3654" actId="1076"/>
          <ac:spMkLst>
            <pc:docMk/>
            <pc:sldMk cId="892641766" sldId="597"/>
            <ac:spMk id="25" creationId="{5C6B2A24-DC7C-A46B-FD4C-BD892F95CEB3}"/>
          </ac:spMkLst>
        </pc:spChg>
        <pc:picChg chg="mod">
          <ac:chgData name="Glen Jones" userId="e846aaca-4b24-4b13-b0d0-f2308e16b284" providerId="ADAL" clId="{ED47ACC3-9597-4D89-A1DC-43CF280EF274}" dt="2026-05-11T09:57:11.740" v="2990" actId="1076"/>
          <ac:picMkLst>
            <pc:docMk/>
            <pc:sldMk cId="892641766" sldId="597"/>
            <ac:picMk id="6" creationId="{9DE6E355-A70B-F790-0940-19F464F9C8E7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5-11T10:19:56.140" v="3546"/>
        <pc:sldMkLst>
          <pc:docMk/>
          <pc:sldMk cId="2742367152" sldId="599"/>
        </pc:sldMkLst>
        <pc:graphicFrameChg chg="modGraphic">
          <ac:chgData name="Glen Jones" userId="e846aaca-4b24-4b13-b0d0-f2308e16b284" providerId="ADAL" clId="{ED47ACC3-9597-4D89-A1DC-43CF280EF274}" dt="2026-05-11T10:12:23.108" v="3342" actId="20577"/>
          <ac:graphicFrameMkLst>
            <pc:docMk/>
            <pc:sldMk cId="2742367152" sldId="599"/>
            <ac:graphicFrameMk id="4" creationId="{E8236FC3-289F-F3DD-390E-B06180876C44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2752797237" sldId="600"/>
        </pc:sldMkLst>
        <pc:graphicFrameChg chg="mod modGraphic">
          <ac:chgData name="Glen Jones" userId="e846aaca-4b24-4b13-b0d0-f2308e16b284" providerId="ADAL" clId="{ED47ACC3-9597-4D89-A1DC-43CF280EF274}" dt="2026-05-11T10:12:32.837" v="3345" actId="20577"/>
          <ac:graphicFrameMkLst>
            <pc:docMk/>
            <pc:sldMk cId="2752797237" sldId="600"/>
            <ac:graphicFrameMk id="4" creationId="{FF0EA4BA-C7A0-DBC6-052A-6F41AEEC45A3}"/>
          </ac:graphicFrameMkLst>
        </pc:graphicFrameChg>
      </pc:sldChg>
      <pc:sldChg chg="modSp add modTransition">
        <pc:chgData name="Glen Jones" userId="e846aaca-4b24-4b13-b0d0-f2308e16b284" providerId="ADAL" clId="{ED47ACC3-9597-4D89-A1DC-43CF280EF274}" dt="2026-05-11T10:19:56.140" v="3546"/>
        <pc:sldMkLst>
          <pc:docMk/>
          <pc:sldMk cId="2855969188" sldId="601"/>
        </pc:sldMkLst>
        <pc:graphicFrameChg chg="mod">
          <ac:chgData name="Glen Jones" userId="e846aaca-4b24-4b13-b0d0-f2308e16b284" providerId="ADAL" clId="{ED47ACC3-9597-4D89-A1DC-43CF280EF274}" dt="2026-05-11T10:12:39.791" v="3347"/>
          <ac:graphicFrameMkLst>
            <pc:docMk/>
            <pc:sldMk cId="2855969188" sldId="601"/>
            <ac:graphicFrameMk id="4" creationId="{8195CFD8-67E2-13C6-F575-03695DEF3741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2147453752" sldId="602"/>
        </pc:sldMkLst>
        <pc:graphicFrameChg chg="mod modGraphic">
          <ac:chgData name="Glen Jones" userId="e846aaca-4b24-4b13-b0d0-f2308e16b284" providerId="ADAL" clId="{ED47ACC3-9597-4D89-A1DC-43CF280EF274}" dt="2026-05-11T10:12:48.548" v="3350" actId="20577"/>
          <ac:graphicFrameMkLst>
            <pc:docMk/>
            <pc:sldMk cId="2147453752" sldId="602"/>
            <ac:graphicFrameMk id="4" creationId="{ACFCBB20-249A-0C1B-990B-38BDACDB88BF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3772243355" sldId="603"/>
        </pc:sldMkLst>
        <pc:graphicFrameChg chg="mod modGraphic">
          <ac:chgData name="Glen Jones" userId="e846aaca-4b24-4b13-b0d0-f2308e16b284" providerId="ADAL" clId="{ED47ACC3-9597-4D89-A1DC-43CF280EF274}" dt="2026-05-11T10:12:56.903" v="3353" actId="20577"/>
          <ac:graphicFrameMkLst>
            <pc:docMk/>
            <pc:sldMk cId="3772243355" sldId="603"/>
            <ac:graphicFrameMk id="4" creationId="{4A7ACCA3-5970-8067-4884-3DA5B725802E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1623800633" sldId="604"/>
        </pc:sldMkLst>
        <pc:graphicFrameChg chg="mod modGraphic">
          <ac:chgData name="Glen Jones" userId="e846aaca-4b24-4b13-b0d0-f2308e16b284" providerId="ADAL" clId="{ED47ACC3-9597-4D89-A1DC-43CF280EF274}" dt="2026-05-11T10:13:05.132" v="3356" actId="20577"/>
          <ac:graphicFrameMkLst>
            <pc:docMk/>
            <pc:sldMk cId="1623800633" sldId="604"/>
            <ac:graphicFrameMk id="4" creationId="{607564AA-DBB9-475D-352C-505EFBD0287B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11T10:19:56.140" v="3546"/>
        <pc:sldMkLst>
          <pc:docMk/>
          <pc:sldMk cId="1527978656" sldId="605"/>
        </pc:sldMkLst>
        <pc:graphicFrameChg chg="mod modGraphic">
          <ac:chgData name="Glen Jones" userId="e846aaca-4b24-4b13-b0d0-f2308e16b284" providerId="ADAL" clId="{ED47ACC3-9597-4D89-A1DC-43CF280EF274}" dt="2026-05-11T10:13:14.338" v="3359" actId="20577"/>
          <ac:graphicFrameMkLst>
            <pc:docMk/>
            <pc:sldMk cId="1527978656" sldId="605"/>
            <ac:graphicFrameMk id="4" creationId="{A1566F99-8912-7678-6D68-57818C4A0743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6-02T10:52:50.758" v="3901"/>
        <pc:sldMkLst>
          <pc:docMk/>
          <pc:sldMk cId="3411840589" sldId="606"/>
        </pc:sldMkLst>
        <pc:spChg chg="mod">
          <ac:chgData name="Glen Jones" userId="e846aaca-4b24-4b13-b0d0-f2308e16b284" providerId="ADAL" clId="{ED47ACC3-9597-4D89-A1DC-43CF280EF274}" dt="2026-05-11T10:31:03.064" v="3890" actId="20577"/>
          <ac:spMkLst>
            <pc:docMk/>
            <pc:sldMk cId="3411840589" sldId="606"/>
            <ac:spMk id="2" creationId="{E973F008-EFD0-723F-D6B8-9E92D275BBF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92089-A287-0E45-AD43-0636CAAB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EFF7C-31DD-27B1-29D3-165CA8894F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F2A810-BBF2-6FE8-5A70-71676A74B5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6B914-B29F-F9C7-8614-1542347DC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2745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B035-AC1E-054D-C886-AF02DF07F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58278-58D6-5AE1-83FE-57059368F5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D18D7-1A51-45DE-4B09-39582698A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0ACF1-F035-542A-A637-EDCAFE00B2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504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have already met the suffix –er which means to compare two items (faster)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‑er looks the same, but it has two jobs because it comes from two different old word endings.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1E68C-4EDC-4F50-CFBA-F1C2CBC33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A1F9E-7F61-5EAF-9DD2-31835809A3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FEE34E-56E8-24F2-F4AB-95F64B47C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47FCFA-2E8B-4738-6DB0-DCEA84324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5938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3AD5-EABC-5D98-1CB4-077B539C3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BAE90-4494-A207-EF94-D6F5B67408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3E81D4-E0D0-D7B3-3AA0-4183BA870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071-605E-F269-36FC-6D76CEEA30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609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6DF4E-7767-B7A2-E9A1-DCDEF5792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85F97B-3D7B-A019-7B84-337E76FB2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E5677D-775C-A835-301A-B2C6B1F82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5B477-7816-A301-DD73-0A003F6F65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284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EA386-E884-9E86-648E-5F40DF8BB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E21111-4888-537B-1E71-468466196E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1D1512-80B6-3445-5B05-D244993C16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D4C700-EBD0-E478-DEF0-55C59B2DE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434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FB005-4504-5F5D-A45A-F584EB7A3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2BC519-CA33-B4C4-43F6-E089B08F0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43B6FC-B052-D4AC-5F79-29AC474C8F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351FF6-E382-1525-EABD-CAC853E753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571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2DCDD-8A91-A4EC-6CF8-33361AFD9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DB5200-C2FC-659E-9095-888B1C67A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430EF-BB87-A9AD-9FDB-996451D642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8A8C5-4729-0807-DEC3-DB4D9E2F51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9950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5A9F6-10FE-164E-158A-68126BB3B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C2ED98-DE96-E739-29FF-F67A343A0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83CDD4-8C15-A0A3-FD29-1142B7225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63411D-ED68-616F-B636-A08D359A9D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739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0FE81-0648-F527-472D-7F78F6103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638E237-999E-5749-8287-DA0DF3A49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7ACCA3-5970-8067-4884-3DA5B7258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725985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DA69B87-D83A-E314-3CCB-F70C9A839D39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A08CBA0-B9C0-2B5A-CD1B-130801A2E1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CD22F0C-919E-B55C-957F-7D2FB57878C1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72243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E105A-1631-CB7E-74EB-6D5185248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6BAD7FA-B67D-837F-3C1C-FE0EEA8C6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7564AA-DBB9-475D-352C-505EFBD02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061862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ED74FB9-AB1A-BA01-E75A-36171F3CB3AA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100F0A8-4DFD-C270-176F-47B2A21BAE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277F0FF-9C25-73CC-A7C8-A5283583A9DD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23800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2A3A3-2971-CE09-2ED5-4B6537D30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9CB7E37-5671-D37D-E317-D058EF13E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1566F99-8912-7678-6D68-57818C4A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581817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-or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BFD3A3-3657-F1E8-F262-A80B365EF8A1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D5499CD-9357-F205-127D-D709024C94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E04B14-EFCC-BA36-CDB4-9AC3A535661A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27978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94ABB-DE11-676D-DA48-B4E8B3121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68CD1BA8-0705-CFF9-E000-449BEEBD6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EE59B-9097-D71B-C039-8AD1BB1A2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47CA72-1354-87E0-BD4E-034B493C15F2}"/>
              </a:ext>
            </a:extLst>
          </p:cNvPr>
          <p:cNvSpPr txBox="1"/>
          <p:nvPr/>
        </p:nvSpPr>
        <p:spPr>
          <a:xfrm>
            <a:off x="600891" y="1860771"/>
            <a:ext cx="11001157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“er” has two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meanings!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Like in play</a:t>
            </a:r>
            <a:r>
              <a:rPr lang="en-GB" sz="40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er  means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someone who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Like in fast</a:t>
            </a:r>
            <a:r>
              <a:rPr lang="en-GB" sz="40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, er means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0009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"/>
          <a:stretch>
            <a:fillRect/>
          </a:stretch>
        </p:blipFill>
        <p:spPr bwMode="auto">
          <a:xfrm>
            <a:off x="0" y="-223345"/>
            <a:ext cx="12192000" cy="730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321890"/>
            <a:ext cx="11001157" cy="624786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two different meanings have two different histories!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–er =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Someone who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‑er comes from Old English ‑ere.  ‑ere meant “a person connected with an action.”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was used to name people by what they did! Baker, farmer, teacher, …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629666"/>
            <a:ext cx="11001157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–er =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‑er comes from a different Old English ending. 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developed to compare things. 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job was to show degree, not people This ‑er has nothing to do with people at all.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e Union Flag">
            <a:extLst>
              <a:ext uri="{FF2B5EF4-FFF2-40B4-BE49-F238E27FC236}">
                <a16:creationId xmlns:a16="http://schemas.microsoft.com/office/drawing/2014/main" id="{4A136006-ADB7-6650-D8D5-1EBD358A3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286644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teach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er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teacher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run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er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runner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farm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er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farmer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02929" y="3797303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bake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baker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5"/>
            <a:ext cx="3224053" cy="120539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50"/>
            <a:ext cx="1671136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2"/>
            <a:ext cx="3612705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9"/>
            <a:ext cx="3612705" cy="120539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 – the doer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DC8D1-468A-143A-E0CB-A9C3983DF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he Union Flag">
            <a:extLst>
              <a:ext uri="{FF2B5EF4-FFF2-40B4-BE49-F238E27FC236}">
                <a16:creationId xmlns:a16="http://schemas.microsoft.com/office/drawing/2014/main" id="{B05BBE34-CBD0-76C5-2831-12CB73213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EFBD4A-2577-149D-AA89-5345E6CB49F8}"/>
              </a:ext>
            </a:extLst>
          </p:cNvPr>
          <p:cNvSpPr txBox="1">
            <a:spLocks/>
          </p:cNvSpPr>
          <p:nvPr/>
        </p:nvSpPr>
        <p:spPr>
          <a:xfrm>
            <a:off x="426720" y="664864"/>
            <a:ext cx="11338560" cy="5286644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279285-F9F4-438E-E35B-6815374067A8}"/>
              </a:ext>
            </a:extLst>
          </p:cNvPr>
          <p:cNvSpPr txBox="1"/>
          <p:nvPr/>
        </p:nvSpPr>
        <p:spPr>
          <a:xfrm>
            <a:off x="1007560" y="1143055"/>
            <a:ext cx="10551980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has two “doer” suffixes: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‑er → mostly Germanic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runner, teacher, baker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‑or → mostly Latin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actor, inventor, operator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the spelling tells you where the word came from!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 sounds a bit posh or technical, it’s often ‑or.</a:t>
            </a:r>
          </a:p>
        </p:txBody>
      </p:sp>
    </p:spTree>
    <p:extLst>
      <p:ext uri="{BB962C8B-B14F-4D97-AF65-F5344CB8AC3E}">
        <p14:creationId xmlns:p14="http://schemas.microsoft.com/office/powerpoint/2010/main" val="101718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536E3-1152-4631-F4BD-B1A8C1A0E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he Union Flag">
            <a:extLst>
              <a:ext uri="{FF2B5EF4-FFF2-40B4-BE49-F238E27FC236}">
                <a16:creationId xmlns:a16="http://schemas.microsoft.com/office/drawing/2014/main" id="{989FFD67-88D6-88CF-DE14-3B29CBD7A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5B6538-6290-1DE8-EF91-4B52D59823E9}"/>
              </a:ext>
            </a:extLst>
          </p:cNvPr>
          <p:cNvSpPr txBox="1">
            <a:spLocks/>
          </p:cNvSpPr>
          <p:nvPr/>
        </p:nvSpPr>
        <p:spPr>
          <a:xfrm>
            <a:off x="426720" y="664864"/>
            <a:ext cx="11338560" cy="5286644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73F008-EFD0-723F-D6B8-9E92D275BBF4}"/>
              </a:ext>
            </a:extLst>
          </p:cNvPr>
          <p:cNvSpPr txBox="1"/>
          <p:nvPr/>
        </p:nvSpPr>
        <p:spPr>
          <a:xfrm>
            <a:off x="934989" y="892140"/>
            <a:ext cx="10551980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‑er is one of the most productive suffixes in English.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You can add ‑er to almost any verb and people will understand it — even if the word is brand new.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code → coder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game → gamer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YouTube → YouTuber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shows:‑er isn’t just old — it’s still alive and growing -.</a:t>
            </a:r>
          </a:p>
        </p:txBody>
      </p:sp>
    </p:spTree>
    <p:extLst>
      <p:ext uri="{BB962C8B-B14F-4D97-AF65-F5344CB8AC3E}">
        <p14:creationId xmlns:p14="http://schemas.microsoft.com/office/powerpoint/2010/main" val="341184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speaker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863119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speak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20236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26095" y="42367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6558" y="42625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863119" y="5064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speak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3671" y="40963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speaker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20237" y="50649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writer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387090" y="4417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1924203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writer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402046" y="42239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410015" y="5164414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13" y="869449"/>
            <a:ext cx="3625013" cy="338208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EC85A77-FF90-3AC0-07FE-9D80A2F45166}"/>
              </a:ext>
            </a:extLst>
          </p:cNvPr>
          <p:cNvSpPr txBox="1">
            <a:spLocks/>
          </p:cNvSpPr>
          <p:nvPr/>
        </p:nvSpPr>
        <p:spPr>
          <a:xfrm>
            <a:off x="5791620" y="42144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A0DD47-CD6F-9FC7-901B-E0DDDE35B75B}"/>
              </a:ext>
            </a:extLst>
          </p:cNvPr>
          <p:cNvSpPr txBox="1">
            <a:spLocks/>
          </p:cNvSpPr>
          <p:nvPr/>
        </p:nvSpPr>
        <p:spPr>
          <a:xfrm>
            <a:off x="5791620" y="5164414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357F4CC-858A-B86E-FE8A-EAC8B9C63BC5}"/>
              </a:ext>
            </a:extLst>
          </p:cNvPr>
          <p:cNvSpPr/>
          <p:nvPr/>
        </p:nvSpPr>
        <p:spPr>
          <a:xfrm>
            <a:off x="7838459" y="43618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D7367-556D-55D1-0EBE-D70E261F1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F56868-74D1-41B5-1582-C64AA445C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5036D-5FF5-9632-94C9-C5BE00443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67B81-FFD7-EA67-C025-05D2ECFC6CD1}"/>
              </a:ext>
            </a:extLst>
          </p:cNvPr>
          <p:cNvSpPr txBox="1"/>
          <p:nvPr/>
        </p:nvSpPr>
        <p:spPr>
          <a:xfrm>
            <a:off x="2951342" y="20182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writer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DE6E355-A70B-F790-0940-19F464F9C8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2743"/>
            <a:ext cx="2201776" cy="20542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11361D-FDF1-E347-4982-BE679B5DB313}"/>
              </a:ext>
            </a:extLst>
          </p:cNvPr>
          <p:cNvSpPr txBox="1"/>
          <p:nvPr/>
        </p:nvSpPr>
        <p:spPr>
          <a:xfrm>
            <a:off x="4585998" y="3616851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FEA2F6-7049-F2E3-6115-6A0CD0239DD6}"/>
              </a:ext>
            </a:extLst>
          </p:cNvPr>
          <p:cNvSpPr txBox="1"/>
          <p:nvPr/>
        </p:nvSpPr>
        <p:spPr>
          <a:xfrm>
            <a:off x="649604" y="4492114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Suffix ‑er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7FC4DF-B31F-FB3B-4A87-9541CF2B0759}"/>
              </a:ext>
            </a:extLst>
          </p:cNvPr>
          <p:cNvSpPr/>
          <p:nvPr/>
        </p:nvSpPr>
        <p:spPr>
          <a:xfrm>
            <a:off x="4664663" y="182470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6880972-1444-73C3-B230-C3BE1659E956}"/>
              </a:ext>
            </a:extLst>
          </p:cNvPr>
          <p:cNvSpPr txBox="1">
            <a:spLocks/>
          </p:cNvSpPr>
          <p:nvPr/>
        </p:nvSpPr>
        <p:spPr>
          <a:xfrm>
            <a:off x="2201776" y="16584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writer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C0F35F-7DBF-974D-A882-B70F6007298B}"/>
              </a:ext>
            </a:extLst>
          </p:cNvPr>
          <p:cNvSpPr txBox="1">
            <a:spLocks/>
          </p:cNvSpPr>
          <p:nvPr/>
        </p:nvSpPr>
        <p:spPr>
          <a:xfrm>
            <a:off x="8679619" y="16308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DE6F422-AC18-B421-38F2-EF9971D84D48}"/>
              </a:ext>
            </a:extLst>
          </p:cNvPr>
          <p:cNvSpPr txBox="1">
            <a:spLocks/>
          </p:cNvSpPr>
          <p:nvPr/>
        </p:nvSpPr>
        <p:spPr>
          <a:xfrm>
            <a:off x="8687588" y="257134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83E26D7-16A9-46BE-8F55-D20A03EA00B6}"/>
              </a:ext>
            </a:extLst>
          </p:cNvPr>
          <p:cNvSpPr txBox="1">
            <a:spLocks/>
          </p:cNvSpPr>
          <p:nvPr/>
        </p:nvSpPr>
        <p:spPr>
          <a:xfrm>
            <a:off x="6069193" y="16213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8697CCF-933C-AA48-C841-6F039EAD196B}"/>
              </a:ext>
            </a:extLst>
          </p:cNvPr>
          <p:cNvSpPr txBox="1">
            <a:spLocks/>
          </p:cNvSpPr>
          <p:nvPr/>
        </p:nvSpPr>
        <p:spPr>
          <a:xfrm>
            <a:off x="6069193" y="257134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C6B2A24-DC7C-A46B-FD4C-BD892F95CEB3}"/>
              </a:ext>
            </a:extLst>
          </p:cNvPr>
          <p:cNvSpPr/>
          <p:nvPr/>
        </p:nvSpPr>
        <p:spPr>
          <a:xfrm>
            <a:off x="8116032" y="176876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A0FDD5-1BB4-ADBF-A569-2A4B6A8C72E3}"/>
              </a:ext>
            </a:extLst>
          </p:cNvPr>
          <p:cNvSpPr/>
          <p:nvPr/>
        </p:nvSpPr>
        <p:spPr>
          <a:xfrm rot="16898636">
            <a:off x="6511442" y="2771575"/>
            <a:ext cx="1469299" cy="2476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641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builder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87" y="1001282"/>
            <a:ext cx="3597965" cy="28367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490691-D838-2A4A-B2FB-D5B3ED65DF99}"/>
              </a:ext>
            </a:extLst>
          </p:cNvPr>
          <p:cNvSpPr txBox="1">
            <a:spLocks/>
          </p:cNvSpPr>
          <p:nvPr/>
        </p:nvSpPr>
        <p:spPr>
          <a:xfrm>
            <a:off x="5808202" y="421831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build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A036F10-312A-FE61-2147-31A8888193FF}"/>
              </a:ext>
            </a:extLst>
          </p:cNvPr>
          <p:cNvSpPr/>
          <p:nvPr/>
        </p:nvSpPr>
        <p:spPr>
          <a:xfrm>
            <a:off x="4338639" y="43195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B989F3-D10D-19C8-038A-1A36A508D5C6}"/>
              </a:ext>
            </a:extLst>
          </p:cNvPr>
          <p:cNvSpPr txBox="1">
            <a:spLocks/>
          </p:cNvSpPr>
          <p:nvPr/>
        </p:nvSpPr>
        <p:spPr>
          <a:xfrm>
            <a:off x="5808202" y="51869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build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C21DFC-0689-A4D6-D4FC-60D175A2DD70}"/>
              </a:ext>
            </a:extLst>
          </p:cNvPr>
          <p:cNvSpPr txBox="1">
            <a:spLocks/>
          </p:cNvSpPr>
          <p:nvPr/>
        </p:nvSpPr>
        <p:spPr>
          <a:xfrm>
            <a:off x="1875752" y="41532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builder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EA6BB3-57D5-EEF6-53ED-C1479A821AF2}"/>
              </a:ext>
            </a:extLst>
          </p:cNvPr>
          <p:cNvSpPr txBox="1">
            <a:spLocks/>
          </p:cNvSpPr>
          <p:nvPr/>
        </p:nvSpPr>
        <p:spPr>
          <a:xfrm>
            <a:off x="8386778" y="42464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E96C493-FA84-8E1E-D53A-8C76A2284E2D}"/>
              </a:ext>
            </a:extLst>
          </p:cNvPr>
          <p:cNvSpPr/>
          <p:nvPr/>
        </p:nvSpPr>
        <p:spPr>
          <a:xfrm>
            <a:off x="7855041" y="435875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069F-7A22-DEA0-7E34-DA1C46C70CDA}"/>
              </a:ext>
            </a:extLst>
          </p:cNvPr>
          <p:cNvSpPr txBox="1">
            <a:spLocks/>
          </p:cNvSpPr>
          <p:nvPr/>
        </p:nvSpPr>
        <p:spPr>
          <a:xfrm>
            <a:off x="8394747" y="51869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reader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5708995" y="403311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283181" y="41993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5708995" y="50017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1820294" y="40331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reader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249975" y="40331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7755834" y="41735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249975" y="498312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runer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08498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teachor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781050" y="155236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-er suffix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animBg="1"/>
      <p:bldP spid="16" grpId="0" animBg="1"/>
      <p:bldP spid="2" grpId="0" build="allAtOnce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teachar</a:t>
            </a:r>
            <a:r>
              <a:rPr lang="en-GB" sz="3200" dirty="0">
                <a:solidFill>
                  <a:schemeClr val="bg1"/>
                </a:solidFill>
              </a:rPr>
              <a:t> helped the </a:t>
            </a:r>
            <a:r>
              <a:rPr lang="en-GB" sz="3200" dirty="0" err="1">
                <a:solidFill>
                  <a:schemeClr val="bg1"/>
                </a:solidFill>
              </a:rPr>
              <a:t>learnor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become a confident acter.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helped the learner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become a confident actor.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teacher</a:t>
            </a:r>
            <a:r>
              <a:rPr lang="en-GB" sz="3200" dirty="0">
                <a:solidFill>
                  <a:schemeClr val="bg1"/>
                </a:solidFill>
              </a:rPr>
              <a:t> helped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learner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become a confident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actor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discoloured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colour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runer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dirty="0" err="1">
                <a:solidFill>
                  <a:schemeClr val="bg1"/>
                </a:solidFill>
              </a:rPr>
              <a:t>jumpar</a:t>
            </a:r>
            <a:r>
              <a:rPr lang="en-GB" sz="3200" dirty="0">
                <a:solidFill>
                  <a:schemeClr val="bg1"/>
                </a:solidFill>
              </a:rPr>
              <a:t> listened carefully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the </a:t>
            </a:r>
            <a:r>
              <a:rPr lang="en-GB" sz="3200">
                <a:solidFill>
                  <a:schemeClr val="bg1"/>
                </a:solidFill>
              </a:rPr>
              <a:t>speakor</a:t>
            </a:r>
            <a:r>
              <a:rPr lang="en-GB" sz="3200" dirty="0">
                <a:solidFill>
                  <a:schemeClr val="bg1"/>
                </a:solidFill>
              </a:rPr>
              <a:t> and the </a:t>
            </a:r>
            <a:r>
              <a:rPr lang="en-GB" sz="3200" dirty="0" err="1">
                <a:solidFill>
                  <a:schemeClr val="bg1"/>
                </a:solidFill>
              </a:rPr>
              <a:t>directer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runner and jumper listened carefully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the speaker and the director.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runner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jumper</a:t>
            </a:r>
            <a:r>
              <a:rPr lang="en-GB" sz="3200" dirty="0">
                <a:solidFill>
                  <a:schemeClr val="bg1"/>
                </a:solidFill>
              </a:rPr>
              <a:t> listened carefully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speaker</a:t>
            </a:r>
            <a:r>
              <a:rPr lang="en-GB" sz="3200" dirty="0">
                <a:solidFill>
                  <a:schemeClr val="bg1"/>
                </a:solidFill>
              </a:rPr>
              <a:t> and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director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runner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speaker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listener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writer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reader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teacher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learner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baker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farmer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builder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painter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5D830-743C-7FB2-A3D8-0FC9C854A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D952741-F54D-B639-6904-D0B7EEE82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183017-DF79-9DF7-53BE-4E2F9B66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663774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31BFEFF-0754-0F3C-BA09-1F546FCC35DF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34EDFFC-51BA-2F01-3F0B-BC06CE61E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7E9019F-EC9C-4D0C-5E04-CC300FBC0603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5305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E3ED7-95B7-CF09-8F7F-75EFF223B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9113AB4-A170-7475-CC0D-04C503A90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236FC3-289F-F3DD-390E-B06180876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82097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4AD2713-5EBB-E388-6667-AB06B2145BEA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ED224E7-39D1-3074-65F5-4BEDF12F48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A9F46C-6279-00A1-FFDE-C10A42B2B596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42367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C9374-B08D-A30D-3CB3-642799C4A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DA18A80-C768-6B62-9D29-FA34657AA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0EA4BA-C7A0-DBC6-052A-6F41AEEC45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586226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401FDB-63CB-C92A-77E1-CABFE76716E7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4DC7F57-C85E-F993-FEE8-551D87B5A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A5828ED-0847-5F61-5CE3-EF31A6653A7C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52797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2F405-E7CA-D18C-BCF7-5D6CBE281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793613A-A1A0-5220-2109-97B832BFF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195CFD8-67E2-13C6-F575-03695DEF3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711021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7A4D877-B92D-C227-8001-1A2A7AAA9379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3B2A5F9-C2B4-84BD-D9BF-D0D81E6873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CCBDE1D-C921-3C37-0A7B-39415BB934DC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855969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CF4A4-F76F-1FF0-DEDA-1B18EC19B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FD72598-2BF4-F1B5-8105-A82A15D83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FCBB20-249A-0C1B-990B-38BDACDB88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531165"/>
              </p:ext>
            </p:extLst>
          </p:nvPr>
        </p:nvGraphicFramePr>
        <p:xfrm>
          <a:off x="3288064" y="633769"/>
          <a:ext cx="5615868" cy="58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6D0187A-D19B-5285-C12B-23DB1264AE23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74D3782-2D71-FEBC-1502-D3C99EB5C4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CDF41F2-E066-CDCF-F548-5892E240926F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47453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2112</Words>
  <Application>Microsoft Office PowerPoint</Application>
  <PresentationFormat>Widescreen</PresentationFormat>
  <Paragraphs>715</Paragraphs>
  <Slides>41</Slides>
  <Notes>28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2026-06-02T10:53:41Z</dcterms:modified>
</cp:coreProperties>
</file>